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62" r:id="rId4"/>
    <p:sldId id="258" r:id="rId5"/>
    <p:sldId id="261" r:id="rId6"/>
    <p:sldId id="269" r:id="rId7"/>
    <p:sldId id="257" r:id="rId8"/>
    <p:sldId id="267" r:id="rId9"/>
    <p:sldId id="268" r:id="rId10"/>
    <p:sldId id="271" r:id="rId11"/>
    <p:sldId id="264" r:id="rId12"/>
    <p:sldId id="265" r:id="rId13"/>
    <p:sldId id="266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E6CF"/>
    <a:srgbClr val="FF8B94"/>
    <a:srgbClr val="D3BEDD"/>
    <a:srgbClr val="747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8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7:48:02.08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5F8C-EF0B-4AEF-B773-DED073843AAF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8A96E-CBA7-4828-B4E2-7934A3DBA4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2974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5F8C-EF0B-4AEF-B773-DED073843AAF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8A96E-CBA7-4828-B4E2-7934A3DBA4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3487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5F8C-EF0B-4AEF-B773-DED073843AAF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8A96E-CBA7-4828-B4E2-7934A3DBA4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7924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5F8C-EF0B-4AEF-B773-DED073843AAF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8A96E-CBA7-4828-B4E2-7934A3DBA4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8958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5F8C-EF0B-4AEF-B773-DED073843AAF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8A96E-CBA7-4828-B4E2-7934A3DBA4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4840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5F8C-EF0B-4AEF-B773-DED073843AAF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8A96E-CBA7-4828-B4E2-7934A3DBA4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710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5F8C-EF0B-4AEF-B773-DED073843AAF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8A96E-CBA7-4828-B4E2-7934A3DBA4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7667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5F8C-EF0B-4AEF-B773-DED073843AAF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8A96E-CBA7-4828-B4E2-7934A3DBA4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1944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5F8C-EF0B-4AEF-B773-DED073843AAF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8A96E-CBA7-4828-B4E2-7934A3DBA4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7344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5F8C-EF0B-4AEF-B773-DED073843AAF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8A96E-CBA7-4828-B4E2-7934A3DBA4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9912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5F8C-EF0B-4AEF-B773-DED073843AAF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8A96E-CBA7-4828-B4E2-7934A3DBA4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9676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65F8C-EF0B-4AEF-B773-DED073843AAF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8A96E-CBA7-4828-B4E2-7934A3DBA4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4601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0.png"/><Relationship Id="rId5" Type="http://schemas.openxmlformats.org/officeDocument/2006/relationships/customXml" Target="../ink/ink1.xml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6A0567A-67A0-486F-A548-E8FC9CB71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519" y="1795234"/>
            <a:ext cx="10116962" cy="326753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8CDD683-452E-4B2F-996E-B60A60A40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4481" y="6257925"/>
            <a:ext cx="781103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0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Texto&#10;&#10;Descrição gerada automaticamente">
            <a:extLst>
              <a:ext uri="{FF2B5EF4-FFF2-40B4-BE49-F238E27FC236}">
                <a16:creationId xmlns:a16="http://schemas.microsoft.com/office/drawing/2014/main" id="{0BF610CE-E2D5-4AA6-8F4B-CB6F1B384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122" y="5819923"/>
            <a:ext cx="2076153" cy="207615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F7C14C1-A526-4033-A113-0DE73C5E21E9}"/>
              </a:ext>
            </a:extLst>
          </p:cNvPr>
          <p:cNvSpPr txBox="1"/>
          <p:nvPr/>
        </p:nvSpPr>
        <p:spPr>
          <a:xfrm>
            <a:off x="726246" y="792363"/>
            <a:ext cx="70594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A8E6CF"/>
                </a:solidFill>
                <a:latin typeface="Abadi" panose="020B0604020104020204" pitchFamily="34" charset="0"/>
              </a:rPr>
              <a:t>VAMOS VER O SITE...</a:t>
            </a:r>
          </a:p>
        </p:txBody>
      </p:sp>
      <p:pic>
        <p:nvPicPr>
          <p:cNvPr id="5" name="Imagem 4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969FCC85-4AE0-40F6-9594-659D09E29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45" y="2404875"/>
            <a:ext cx="7361150" cy="44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6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Texto&#10;&#10;Descrição gerada automaticamente">
            <a:extLst>
              <a:ext uri="{FF2B5EF4-FFF2-40B4-BE49-F238E27FC236}">
                <a16:creationId xmlns:a16="http://schemas.microsoft.com/office/drawing/2014/main" id="{0BF610CE-E2D5-4AA6-8F4B-CB6F1B384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122" y="5819923"/>
            <a:ext cx="2076153" cy="207615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F7C14C1-A526-4033-A113-0DE73C5E21E9}"/>
              </a:ext>
            </a:extLst>
          </p:cNvPr>
          <p:cNvSpPr txBox="1"/>
          <p:nvPr/>
        </p:nvSpPr>
        <p:spPr>
          <a:xfrm>
            <a:off x="473660" y="507176"/>
            <a:ext cx="45333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A8E6CF"/>
                </a:solidFill>
                <a:latin typeface="Abadi" panose="020B0604020104020204" pitchFamily="34" charset="0"/>
              </a:rPr>
              <a:t>MEUS VALORES </a:t>
            </a:r>
          </a:p>
        </p:txBody>
      </p:sp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D827E520-227F-459D-961B-A02FA917C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5" y="3755019"/>
            <a:ext cx="4234745" cy="310298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08AB033-CAC1-4353-92AA-02892DD10663}"/>
              </a:ext>
            </a:extLst>
          </p:cNvPr>
          <p:cNvSpPr txBox="1"/>
          <p:nvPr/>
        </p:nvSpPr>
        <p:spPr>
          <a:xfrm>
            <a:off x="8693209" y="1992547"/>
            <a:ext cx="2110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highlight>
                  <a:srgbClr val="D3BEDD"/>
                </a:highlight>
                <a:latin typeface="Abadi Extra Light" panose="020B0204020104020204" pitchFamily="34" charset="0"/>
              </a:rPr>
              <a:t>Transparência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0AE0BD4-CC30-46BC-840A-1A5A90E193BF}"/>
              </a:ext>
            </a:extLst>
          </p:cNvPr>
          <p:cNvSpPr txBox="1"/>
          <p:nvPr/>
        </p:nvSpPr>
        <p:spPr>
          <a:xfrm>
            <a:off x="4093212" y="2027489"/>
            <a:ext cx="1682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highlight>
                  <a:srgbClr val="FF8B94"/>
                </a:highlight>
                <a:latin typeface="Abadi Extra Light" panose="020B0204020104020204" pitchFamily="34" charset="0"/>
              </a:rPr>
              <a:t>Persistência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70B8C37-A95E-43D6-BE7F-C0F86D3F2310}"/>
              </a:ext>
            </a:extLst>
          </p:cNvPr>
          <p:cNvSpPr txBox="1"/>
          <p:nvPr/>
        </p:nvSpPr>
        <p:spPr>
          <a:xfrm>
            <a:off x="8130786" y="2833519"/>
            <a:ext cx="1370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highlight>
                  <a:srgbClr val="FF8B94"/>
                </a:highlight>
                <a:latin typeface="Abadi Extra Light" panose="020B0204020104020204" pitchFamily="34" charset="0"/>
              </a:rPr>
              <a:t>Empatia</a:t>
            </a:r>
            <a:endParaRPr lang="pt-BR" sz="2400" dirty="0">
              <a:solidFill>
                <a:srgbClr val="747272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400517-87C7-48C2-89CE-686861D85731}"/>
              </a:ext>
            </a:extLst>
          </p:cNvPr>
          <p:cNvSpPr txBox="1"/>
          <p:nvPr/>
        </p:nvSpPr>
        <p:spPr>
          <a:xfrm>
            <a:off x="5185302" y="4541743"/>
            <a:ext cx="2115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highlight>
                  <a:srgbClr val="D3BEDD"/>
                </a:highlight>
                <a:latin typeface="Abadi Extra Light" panose="020B0204020104020204" pitchFamily="34" charset="0"/>
              </a:rPr>
              <a:t>Solidariedade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3AE45FC-95D3-4FD3-99CC-DB005C905C8B}"/>
              </a:ext>
            </a:extLst>
          </p:cNvPr>
          <p:cNvSpPr txBox="1"/>
          <p:nvPr/>
        </p:nvSpPr>
        <p:spPr>
          <a:xfrm>
            <a:off x="9112798" y="4541743"/>
            <a:ext cx="2051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highlight>
                  <a:srgbClr val="A8E6CF"/>
                </a:highlight>
                <a:latin typeface="Abadi Extra Light" panose="020B0204020104020204" pitchFamily="34" charset="0"/>
              </a:rPr>
              <a:t>Comprometimento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6B13432-AB78-4BC1-907A-32871A4D7741}"/>
              </a:ext>
            </a:extLst>
          </p:cNvPr>
          <p:cNvSpPr txBox="1"/>
          <p:nvPr/>
        </p:nvSpPr>
        <p:spPr>
          <a:xfrm>
            <a:off x="6573752" y="1992548"/>
            <a:ext cx="1599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highlight>
                  <a:srgbClr val="A8E6CF"/>
                </a:highlight>
                <a:latin typeface="Abadi Extra Light" panose="020B0204020104020204" pitchFamily="34" charset="0"/>
              </a:rPr>
              <a:t>Adaptável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F725C53-A337-44D3-A98C-C53835AD94B2}"/>
              </a:ext>
            </a:extLst>
          </p:cNvPr>
          <p:cNvSpPr txBox="1"/>
          <p:nvPr/>
        </p:nvSpPr>
        <p:spPr>
          <a:xfrm>
            <a:off x="9663033" y="3354909"/>
            <a:ext cx="1794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highlight>
                  <a:srgbClr val="FF8B94"/>
                </a:highlight>
                <a:latin typeface="Abadi Extra Light" panose="020B0204020104020204" pitchFamily="34" charset="0"/>
              </a:rPr>
              <a:t>Honestidade</a:t>
            </a:r>
            <a:endParaRPr lang="pt-BR" sz="2400" dirty="0">
              <a:solidFill>
                <a:srgbClr val="747272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627ADA5-ADBF-49D7-BB87-F1FC9D3EA8DB}"/>
              </a:ext>
            </a:extLst>
          </p:cNvPr>
          <p:cNvSpPr txBox="1"/>
          <p:nvPr/>
        </p:nvSpPr>
        <p:spPr>
          <a:xfrm>
            <a:off x="6601160" y="3398632"/>
            <a:ext cx="1536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highlight>
                  <a:srgbClr val="A8E6CF"/>
                </a:highlight>
                <a:latin typeface="Abadi Extra Light" panose="020B0204020104020204" pitchFamily="34" charset="0"/>
              </a:rPr>
              <a:t>Respeito</a:t>
            </a:r>
            <a:r>
              <a:rPr lang="pt-BR" sz="2400" dirty="0">
                <a:solidFill>
                  <a:srgbClr val="747272"/>
                </a:solidFill>
                <a:latin typeface="Abadi Extra Light" panose="020B0204020104020204" pitchFamily="34" charset="0"/>
              </a:rPr>
              <a:t> 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A05F2BF-20FB-4AE4-8EBB-4A35435D0411}"/>
              </a:ext>
            </a:extLst>
          </p:cNvPr>
          <p:cNvSpPr txBox="1"/>
          <p:nvPr/>
        </p:nvSpPr>
        <p:spPr>
          <a:xfrm>
            <a:off x="5442831" y="2834644"/>
            <a:ext cx="1487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highlight>
                  <a:srgbClr val="D3BEDD"/>
                </a:highlight>
                <a:latin typeface="Abadi Extra Light" panose="020B0204020104020204" pitchFamily="34" charset="0"/>
              </a:rPr>
              <a:t>Dedicada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2410742-3B16-47DB-9452-5ADD0C5F8E5B}"/>
              </a:ext>
            </a:extLst>
          </p:cNvPr>
          <p:cNvSpPr txBox="1"/>
          <p:nvPr/>
        </p:nvSpPr>
        <p:spPr>
          <a:xfrm>
            <a:off x="4528957" y="3788221"/>
            <a:ext cx="1519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highlight>
                  <a:srgbClr val="FF8B94"/>
                </a:highlight>
                <a:latin typeface="Abadi Extra Light" panose="020B0204020104020204" pitchFamily="34" charset="0"/>
              </a:rPr>
              <a:t>Integra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54863CF-4A3B-4DB1-AE24-3B7975A46139}"/>
              </a:ext>
            </a:extLst>
          </p:cNvPr>
          <p:cNvSpPr txBox="1"/>
          <p:nvPr/>
        </p:nvSpPr>
        <p:spPr>
          <a:xfrm>
            <a:off x="8319370" y="3798742"/>
            <a:ext cx="1519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highlight>
                  <a:srgbClr val="D3BEDD"/>
                </a:highlight>
                <a:latin typeface="Abadi Extra Light" panose="020B0204020104020204" pitchFamily="34" charset="0"/>
              </a:rPr>
              <a:t>Cautelosa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58658C7-C6FC-48D8-B158-92FEB36F0581}"/>
              </a:ext>
            </a:extLst>
          </p:cNvPr>
          <p:cNvSpPr txBox="1"/>
          <p:nvPr/>
        </p:nvSpPr>
        <p:spPr>
          <a:xfrm>
            <a:off x="7509929" y="4541743"/>
            <a:ext cx="986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highlight>
                  <a:srgbClr val="A8E6CF"/>
                </a:highlight>
                <a:latin typeface="Abadi Extra Light" panose="020B0204020104020204" pitchFamily="34" charset="0"/>
              </a:rPr>
              <a:t>Ética</a:t>
            </a:r>
            <a:r>
              <a:rPr lang="pt-BR" sz="2400" dirty="0">
                <a:solidFill>
                  <a:srgbClr val="747272"/>
                </a:solidFill>
                <a:highlight>
                  <a:srgbClr val="A8E6CF"/>
                </a:highlight>
                <a:latin typeface="Abadi Extra Light" panose="020B0204020104020204" pitchFamily="34" charset="0"/>
              </a:rPr>
              <a:t> </a:t>
            </a:r>
            <a:r>
              <a:rPr lang="pt-BR" sz="2400" dirty="0">
                <a:solidFill>
                  <a:srgbClr val="747272"/>
                </a:solidFill>
                <a:latin typeface="Abadi Extra Light" panose="020B0204020104020204" pitchFamily="34" charset="0"/>
              </a:rPr>
              <a:t>             </a:t>
            </a:r>
          </a:p>
        </p:txBody>
      </p:sp>
    </p:spTree>
    <p:extLst>
      <p:ext uri="{BB962C8B-B14F-4D97-AF65-F5344CB8AC3E}">
        <p14:creationId xmlns:p14="http://schemas.microsoft.com/office/powerpoint/2010/main" val="2469441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Texto&#10;&#10;Descrição gerada automaticamente">
            <a:extLst>
              <a:ext uri="{FF2B5EF4-FFF2-40B4-BE49-F238E27FC236}">
                <a16:creationId xmlns:a16="http://schemas.microsoft.com/office/drawing/2014/main" id="{0BF610CE-E2D5-4AA6-8F4B-CB6F1B384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122" y="5819923"/>
            <a:ext cx="2076153" cy="207615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F7C14C1-A526-4033-A113-0DE73C5E21E9}"/>
              </a:ext>
            </a:extLst>
          </p:cNvPr>
          <p:cNvSpPr txBox="1"/>
          <p:nvPr/>
        </p:nvSpPr>
        <p:spPr>
          <a:xfrm>
            <a:off x="473660" y="507176"/>
            <a:ext cx="5545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FF8B94"/>
                </a:solidFill>
                <a:latin typeface="Abadi" panose="020B0604020104020204" pitchFamily="34" charset="0"/>
              </a:rPr>
              <a:t>DIFICULDADES</a:t>
            </a:r>
            <a:r>
              <a:rPr lang="pt-BR" sz="6000" b="1" dirty="0">
                <a:solidFill>
                  <a:srgbClr val="A8E6CF"/>
                </a:solidFill>
                <a:latin typeface="Abadi" panose="020B0604020104020204" pitchFamily="34" charset="0"/>
              </a:rPr>
              <a:t> E </a:t>
            </a:r>
            <a:r>
              <a:rPr lang="pt-BR" sz="6000" b="1" dirty="0">
                <a:solidFill>
                  <a:srgbClr val="D3BEDD"/>
                </a:solidFill>
                <a:latin typeface="Abadi" panose="020B0604020104020204" pitchFamily="34" charset="0"/>
              </a:rPr>
              <a:t>SUPERAÇÕES</a:t>
            </a:r>
          </a:p>
        </p:txBody>
      </p:sp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3FF1B66F-48D3-4DC2-B3F4-605068AC8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19" y="3158734"/>
            <a:ext cx="3449999" cy="266118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0040625-2400-474C-9F1A-AC8AFB804E41}"/>
              </a:ext>
            </a:extLst>
          </p:cNvPr>
          <p:cNvSpPr txBox="1"/>
          <p:nvPr/>
        </p:nvSpPr>
        <p:spPr>
          <a:xfrm>
            <a:off x="5201090" y="3017032"/>
            <a:ext cx="31700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8B94"/>
                </a:solidFill>
                <a:latin typeface="Abadi Extra Light" panose="020B0204020104020204" pitchFamily="34" charset="0"/>
              </a:rPr>
              <a:t>Me entender;</a:t>
            </a:r>
          </a:p>
          <a:p>
            <a:r>
              <a:rPr lang="pt-BR" sz="2400" b="1" dirty="0">
                <a:solidFill>
                  <a:srgbClr val="FF8B94"/>
                </a:solidFill>
                <a:latin typeface="Abadi Extra Light" panose="020B0204020104020204" pitchFamily="34" charset="0"/>
              </a:rPr>
              <a:t>Dashboard;</a:t>
            </a:r>
          </a:p>
          <a:p>
            <a:r>
              <a:rPr lang="pt-BR" sz="2400" b="1" dirty="0">
                <a:solidFill>
                  <a:srgbClr val="FF8B94"/>
                </a:solidFill>
                <a:latin typeface="Abadi Extra Light" panose="020B0204020104020204" pitchFamily="34" charset="0"/>
              </a:rPr>
              <a:t>Expressar todas a ideias;</a:t>
            </a:r>
          </a:p>
          <a:p>
            <a:endParaRPr lang="pt-BR" sz="2400" b="1" dirty="0">
              <a:solidFill>
                <a:srgbClr val="747272"/>
              </a:solidFill>
              <a:latin typeface="Abadi Extra Light" panose="020B0204020104020204" pitchFamily="34" charset="0"/>
            </a:endParaRPr>
          </a:p>
          <a:p>
            <a:endParaRPr lang="pt-BR" sz="2400" b="1" dirty="0">
              <a:solidFill>
                <a:srgbClr val="747272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110C0CD-A34F-4E15-82D6-929620D56C37}"/>
              </a:ext>
            </a:extLst>
          </p:cNvPr>
          <p:cNvSpPr txBox="1"/>
          <p:nvPr/>
        </p:nvSpPr>
        <p:spPr>
          <a:xfrm>
            <a:off x="8865822" y="3017032"/>
            <a:ext cx="27868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D3BEDD"/>
                </a:solidFill>
                <a:latin typeface="Abadi Extra Light" panose="020B0204020104020204" pitchFamily="34" charset="0"/>
              </a:rPr>
              <a:t>Auto cobrança;</a:t>
            </a:r>
          </a:p>
          <a:p>
            <a:r>
              <a:rPr lang="pt-BR" sz="2400" b="1" dirty="0">
                <a:solidFill>
                  <a:srgbClr val="D3BEDD"/>
                </a:solidFill>
                <a:latin typeface="Abadi Extra Light" panose="020B0204020104020204" pitchFamily="34" charset="0"/>
              </a:rPr>
              <a:t>Paciência;</a:t>
            </a:r>
          </a:p>
          <a:p>
            <a:r>
              <a:rPr lang="pt-BR" sz="2400" b="1" dirty="0">
                <a:solidFill>
                  <a:srgbClr val="D3BEDD"/>
                </a:solidFill>
                <a:latin typeface="Abadi Extra Light" panose="020B0204020104020204" pitchFamily="34" charset="0"/>
              </a:rPr>
              <a:t>Admirar o processo;</a:t>
            </a:r>
          </a:p>
          <a:p>
            <a:r>
              <a:rPr lang="pt-BR" sz="2400" b="1" dirty="0">
                <a:solidFill>
                  <a:srgbClr val="D3BEDD"/>
                </a:solidFill>
                <a:latin typeface="Abadi Extra Light" panose="020B0204020104020204" pitchFamily="34" charset="0"/>
              </a:rPr>
              <a:t>Gestão do tempo.</a:t>
            </a:r>
          </a:p>
          <a:p>
            <a:r>
              <a:rPr lang="pt-BR" sz="2400" b="1" dirty="0">
                <a:solidFill>
                  <a:srgbClr val="747272"/>
                </a:solidFill>
                <a:latin typeface="Abadi Extra Light" panose="020B0204020104020204" pitchFamily="34" charset="0"/>
              </a:rPr>
              <a:t> </a:t>
            </a:r>
          </a:p>
          <a:p>
            <a:endParaRPr lang="pt-BR" sz="2400" b="1" dirty="0">
              <a:solidFill>
                <a:srgbClr val="747272"/>
              </a:solidFill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75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Texto&#10;&#10;Descrição gerada automaticamente">
            <a:extLst>
              <a:ext uri="{FF2B5EF4-FFF2-40B4-BE49-F238E27FC236}">
                <a16:creationId xmlns:a16="http://schemas.microsoft.com/office/drawing/2014/main" id="{0BF610CE-E2D5-4AA6-8F4B-CB6F1B384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122" y="5819923"/>
            <a:ext cx="2076153" cy="207615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F7C14C1-A526-4033-A113-0DE73C5E21E9}"/>
              </a:ext>
            </a:extLst>
          </p:cNvPr>
          <p:cNvSpPr txBox="1"/>
          <p:nvPr/>
        </p:nvSpPr>
        <p:spPr>
          <a:xfrm>
            <a:off x="513184" y="507176"/>
            <a:ext cx="6464664" cy="104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A8E6CF"/>
                </a:solidFill>
                <a:latin typeface="Abadi" panose="020B0604020104020204" pitchFamily="34" charset="0"/>
              </a:rPr>
              <a:t>AGRADECIMENTOS</a:t>
            </a:r>
          </a:p>
        </p:txBody>
      </p:sp>
      <p:pic>
        <p:nvPicPr>
          <p:cNvPr id="5" name="Imagem 4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969FCC85-4AE0-40F6-9594-659D09E29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798" y="3017117"/>
            <a:ext cx="6349096" cy="384088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35F3076-97F8-4357-BB9D-67FEA84FA29E}"/>
              </a:ext>
            </a:extLst>
          </p:cNvPr>
          <p:cNvSpPr txBox="1"/>
          <p:nvPr/>
        </p:nvSpPr>
        <p:spPr>
          <a:xfrm>
            <a:off x="1340530" y="1944210"/>
            <a:ext cx="35066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pt-BR" sz="2400" b="1" dirty="0">
                <a:solidFill>
                  <a:srgbClr val="747272"/>
                </a:solidFill>
                <a:latin typeface="Abadi Extra Light" panose="020B0204020104020204" pitchFamily="34" charset="0"/>
              </a:rPr>
              <a:t>Deus;</a:t>
            </a:r>
          </a:p>
          <a:p>
            <a:pPr marL="342900" indent="-342900">
              <a:buFontTx/>
              <a:buChar char="-"/>
            </a:pPr>
            <a:r>
              <a:rPr lang="pt-BR" sz="2400" b="1" dirty="0">
                <a:solidFill>
                  <a:srgbClr val="747272"/>
                </a:solidFill>
                <a:latin typeface="Abadi Extra Light" panose="020B0204020104020204" pitchFamily="34" charset="0"/>
              </a:rPr>
              <a:t>Família;</a:t>
            </a:r>
          </a:p>
          <a:p>
            <a:pPr marL="342900" indent="-342900">
              <a:buFontTx/>
              <a:buChar char="-"/>
            </a:pPr>
            <a:r>
              <a:rPr lang="pt-BR" sz="2400" b="1" dirty="0">
                <a:solidFill>
                  <a:srgbClr val="747272"/>
                </a:solidFill>
                <a:latin typeface="Abadi Extra Light" panose="020B0204020104020204" pitchFamily="34" charset="0"/>
              </a:rPr>
              <a:t>Namorado;</a:t>
            </a:r>
          </a:p>
          <a:p>
            <a:pPr marL="342900" indent="-342900">
              <a:buFontTx/>
              <a:buChar char="-"/>
            </a:pPr>
            <a:r>
              <a:rPr lang="pt-BR" sz="2400" b="1" dirty="0">
                <a:solidFill>
                  <a:srgbClr val="747272"/>
                </a:solidFill>
                <a:latin typeface="Abadi Extra Light" panose="020B0204020104020204" pitchFamily="34" charset="0"/>
              </a:rPr>
              <a:t>Antigos professores;</a:t>
            </a:r>
          </a:p>
          <a:p>
            <a:pPr marL="342900" indent="-342900">
              <a:buFontTx/>
              <a:buChar char="-"/>
            </a:pPr>
            <a:r>
              <a:rPr lang="pt-BR" sz="2400" b="1" dirty="0">
                <a:solidFill>
                  <a:srgbClr val="747272"/>
                </a:solidFill>
                <a:latin typeface="Abadi Extra Light" panose="020B0204020104020204" pitchFamily="34" charset="0"/>
              </a:rPr>
              <a:t>Amigos;</a:t>
            </a:r>
          </a:p>
          <a:p>
            <a:pPr marL="342900" indent="-342900">
              <a:buFontTx/>
              <a:buChar char="-"/>
            </a:pPr>
            <a:r>
              <a:rPr lang="pt-BR" sz="2400" b="1" dirty="0">
                <a:solidFill>
                  <a:srgbClr val="747272"/>
                </a:solidFill>
                <a:latin typeface="Abadi Extra Light" panose="020B0204020104020204" pitchFamily="34" charset="0"/>
              </a:rPr>
              <a:t>Corpo docente;</a:t>
            </a:r>
          </a:p>
          <a:p>
            <a:pPr marL="342900" indent="-342900">
              <a:buFontTx/>
              <a:buChar char="-"/>
            </a:pPr>
            <a:r>
              <a:rPr lang="pt-BR" sz="2400" b="1" dirty="0">
                <a:solidFill>
                  <a:srgbClr val="747272"/>
                </a:solidFill>
                <a:latin typeface="Abadi Extra Light" panose="020B0204020104020204" pitchFamily="34" charset="0"/>
              </a:rPr>
              <a:t>Monitores.</a:t>
            </a:r>
          </a:p>
          <a:p>
            <a:pPr marL="342900" indent="-342900">
              <a:buFontTx/>
              <a:buChar char="-"/>
            </a:pPr>
            <a:endParaRPr lang="pt-BR" sz="2400" b="1" dirty="0">
              <a:solidFill>
                <a:srgbClr val="747272"/>
              </a:solidFill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2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6A0567A-67A0-486F-A548-E8FC9CB71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947" y="1567095"/>
            <a:ext cx="6053747" cy="195521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8CDD683-452E-4B2F-996E-B60A60A40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4481" y="6257925"/>
            <a:ext cx="781103" cy="27622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4480D2A-9AE3-4EBA-937D-2A8C6ACFC9AE}"/>
              </a:ext>
            </a:extLst>
          </p:cNvPr>
          <p:cNvSpPr txBox="1"/>
          <p:nvPr/>
        </p:nvSpPr>
        <p:spPr>
          <a:xfrm>
            <a:off x="3974841" y="3508311"/>
            <a:ext cx="3974838" cy="1029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A8E6CF"/>
                </a:solidFill>
                <a:latin typeface="Abadi" panose="020B0604020104020204" pitchFamily="34" charset="0"/>
              </a:rPr>
              <a:t>OBRIGADA!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F7B9A49-E376-48E8-84E8-FD91DBDA04F0}"/>
              </a:ext>
            </a:extLst>
          </p:cNvPr>
          <p:cNvSpPr txBox="1"/>
          <p:nvPr/>
        </p:nvSpPr>
        <p:spPr>
          <a:xfrm>
            <a:off x="4474346" y="4474346"/>
            <a:ext cx="2956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747272"/>
                </a:solidFill>
                <a:latin typeface="Abadi Extra Light" panose="020B0204020104020204" pitchFamily="34" charset="0"/>
              </a:rPr>
              <a:t>Pela atenção, dúvidas?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9DDBEA0-0524-48B9-B865-1928D05DFBA5}"/>
              </a:ext>
            </a:extLst>
          </p:cNvPr>
          <p:cNvSpPr txBox="1"/>
          <p:nvPr/>
        </p:nvSpPr>
        <p:spPr>
          <a:xfrm>
            <a:off x="4474346" y="6119812"/>
            <a:ext cx="2344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err="1">
                <a:solidFill>
                  <a:srgbClr val="747272"/>
                </a:solidFill>
                <a:latin typeface="Abadi Extra Light" panose="020B0204020104020204" pitchFamily="34" charset="0"/>
              </a:rPr>
              <a:t>by</a:t>
            </a:r>
            <a:r>
              <a:rPr lang="pt-BR" sz="2400" b="1" dirty="0">
                <a:solidFill>
                  <a:srgbClr val="747272"/>
                </a:solidFill>
                <a:latin typeface="Abadi Extra Light" panose="020B0204020104020204" pitchFamily="34" charset="0"/>
              </a:rPr>
              <a:t> Mayara Mota</a:t>
            </a:r>
          </a:p>
        </p:txBody>
      </p:sp>
    </p:spTree>
    <p:extLst>
      <p:ext uri="{BB962C8B-B14F-4D97-AF65-F5344CB8AC3E}">
        <p14:creationId xmlns:p14="http://schemas.microsoft.com/office/powerpoint/2010/main" val="2549341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Texto&#10;&#10;Descrição gerada automaticamente">
            <a:extLst>
              <a:ext uri="{FF2B5EF4-FFF2-40B4-BE49-F238E27FC236}">
                <a16:creationId xmlns:a16="http://schemas.microsoft.com/office/drawing/2014/main" id="{0BF610CE-E2D5-4AA6-8F4B-CB6F1B384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122" y="5819923"/>
            <a:ext cx="2076153" cy="207615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B8565FF-609E-4D87-95BA-9AFB669382A6}"/>
              </a:ext>
            </a:extLst>
          </p:cNvPr>
          <p:cNvSpPr txBox="1"/>
          <p:nvPr/>
        </p:nvSpPr>
        <p:spPr>
          <a:xfrm>
            <a:off x="473660" y="507176"/>
            <a:ext cx="4684266" cy="1978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A8E6CF"/>
                </a:solidFill>
                <a:latin typeface="Abadi" panose="020B0604020104020204" pitchFamily="34" charset="0"/>
              </a:rPr>
              <a:t>UM POUCO SOBRE MIM</a:t>
            </a:r>
          </a:p>
        </p:txBody>
      </p:sp>
      <p:pic>
        <p:nvPicPr>
          <p:cNvPr id="7" name="Imagem 6" descr="Mulher com lenço na cabeça&#10;&#10;Descrição gerada automaticamente">
            <a:extLst>
              <a:ext uri="{FF2B5EF4-FFF2-40B4-BE49-F238E27FC236}">
                <a16:creationId xmlns:a16="http://schemas.microsoft.com/office/drawing/2014/main" id="{3E710ACF-15B4-4E57-8F5E-12FD9AE768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76" y="1016188"/>
            <a:ext cx="3619218" cy="48256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6B79429-30F2-499D-9136-C2E5A7BCBF41}"/>
              </a:ext>
            </a:extLst>
          </p:cNvPr>
          <p:cNvSpPr txBox="1"/>
          <p:nvPr/>
        </p:nvSpPr>
        <p:spPr>
          <a:xfrm>
            <a:off x="877571" y="2859859"/>
            <a:ext cx="468426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solidFill>
                  <a:srgbClr val="747272"/>
                </a:solidFill>
                <a:latin typeface="Abadi Extra Light" panose="020B0204020104020204" pitchFamily="34" charset="0"/>
              </a:rPr>
              <a:t>Nome: Mayara Mota</a:t>
            </a:r>
          </a:p>
          <a:p>
            <a:pPr algn="just"/>
            <a:r>
              <a:rPr lang="pt-BR" sz="2000" dirty="0">
                <a:solidFill>
                  <a:srgbClr val="747272"/>
                </a:solidFill>
                <a:latin typeface="Abadi Extra Light" panose="020B0204020104020204" pitchFamily="34" charset="0"/>
              </a:rPr>
              <a:t>Se formou em 2020 na </a:t>
            </a:r>
            <a:r>
              <a:rPr lang="pt-BR" sz="2000" dirty="0" err="1">
                <a:solidFill>
                  <a:srgbClr val="747272"/>
                </a:solidFill>
                <a:latin typeface="Abadi Extra Light" panose="020B0204020104020204" pitchFamily="34" charset="0"/>
              </a:rPr>
              <a:t>Etec</a:t>
            </a:r>
            <a:r>
              <a:rPr lang="pt-BR" sz="2000" dirty="0">
                <a:solidFill>
                  <a:srgbClr val="747272"/>
                </a:solidFill>
                <a:latin typeface="Abadi Extra Light" panose="020B0204020104020204" pitchFamily="34" charset="0"/>
              </a:rPr>
              <a:t> Jorge Street no curso de </a:t>
            </a:r>
            <a:r>
              <a:rPr lang="pt-BR" sz="2000" b="1" dirty="0">
                <a:solidFill>
                  <a:schemeClr val="bg1"/>
                </a:solidFill>
                <a:highlight>
                  <a:srgbClr val="A8E6CF"/>
                </a:highlight>
                <a:latin typeface="Abadi Extra Light" panose="020B0204020104020204" pitchFamily="34" charset="0"/>
              </a:rPr>
              <a:t>Desenvolvimento de Sistemas.</a:t>
            </a:r>
          </a:p>
          <a:p>
            <a:pPr algn="just"/>
            <a:r>
              <a:rPr lang="pt-BR" sz="2000" dirty="0">
                <a:solidFill>
                  <a:srgbClr val="747272"/>
                </a:solidFill>
                <a:latin typeface="Abadi Extra Light" panose="020B0204020104020204" pitchFamily="34" charset="0"/>
              </a:rPr>
              <a:t>Desde pequena já se interessava por </a:t>
            </a:r>
            <a:r>
              <a:rPr lang="pt-BR" sz="2000" b="1" dirty="0">
                <a:solidFill>
                  <a:schemeClr val="bg1"/>
                </a:solidFill>
                <a:highlight>
                  <a:srgbClr val="A8E6CF"/>
                </a:highlight>
                <a:latin typeface="Abadi Extra Light" panose="020B0204020104020204" pitchFamily="34" charset="0"/>
              </a:rPr>
              <a:t>trabalhos voluntários</a:t>
            </a:r>
            <a:r>
              <a:rPr lang="pt-BR" sz="2000" b="1" dirty="0">
                <a:solidFill>
                  <a:schemeClr val="bg1"/>
                </a:solidFill>
                <a:latin typeface="Abadi Extra Light" panose="020B0204020104020204" pitchFamily="34" charset="0"/>
              </a:rPr>
              <a:t> </a:t>
            </a:r>
            <a:r>
              <a:rPr lang="pt-BR" sz="2000" dirty="0">
                <a:solidFill>
                  <a:srgbClr val="747272"/>
                </a:solidFill>
                <a:latin typeface="Abadi Extra Light" panose="020B0204020104020204" pitchFamily="34" charset="0"/>
              </a:rPr>
              <a:t>e sempre foi incentivada para a realização do mesmo pelo seus pais, no a momento é </a:t>
            </a:r>
            <a:r>
              <a:rPr lang="pt-BR" sz="2000" dirty="0">
                <a:solidFill>
                  <a:schemeClr val="bg1"/>
                </a:solidFill>
                <a:highlight>
                  <a:srgbClr val="A8E6CF"/>
                </a:highlight>
                <a:latin typeface="Abadi Extra Light" panose="020B0204020104020204" pitchFamily="34" charset="0"/>
              </a:rPr>
              <a:t>voluntária no Instituto Dara</a:t>
            </a:r>
            <a:r>
              <a:rPr lang="pt-BR" sz="2000" dirty="0">
                <a:solidFill>
                  <a:srgbClr val="747272"/>
                </a:solidFill>
                <a:latin typeface="Abadi Extra Light" panose="020B0204020104020204" pitchFamily="34" charset="0"/>
              </a:rPr>
              <a:t>. Atualmente estudante de Análise e Desenvolvimento de Sistemas na Faculdade </a:t>
            </a:r>
            <a:r>
              <a:rPr lang="pt-BR" sz="2000" dirty="0" err="1">
                <a:solidFill>
                  <a:srgbClr val="747272"/>
                </a:solidFill>
                <a:latin typeface="Abadi Extra Light" panose="020B0204020104020204" pitchFamily="34" charset="0"/>
              </a:rPr>
              <a:t>SpTech</a:t>
            </a:r>
            <a:r>
              <a:rPr lang="pt-BR" sz="2000" dirty="0">
                <a:solidFill>
                  <a:srgbClr val="747272"/>
                </a:solidFill>
                <a:latin typeface="Abadi Extra Light" panose="020B02040201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9716327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Texto&#10;&#10;Descrição gerada automaticamente">
            <a:extLst>
              <a:ext uri="{FF2B5EF4-FFF2-40B4-BE49-F238E27FC236}">
                <a16:creationId xmlns:a16="http://schemas.microsoft.com/office/drawing/2014/main" id="{0BF610CE-E2D5-4AA6-8F4B-CB6F1B384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122" y="5819923"/>
            <a:ext cx="2076153" cy="207615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F2FDB1D-F503-4263-A204-6EEA60DBC16B}"/>
              </a:ext>
            </a:extLst>
          </p:cNvPr>
          <p:cNvSpPr txBox="1"/>
          <p:nvPr/>
        </p:nvSpPr>
        <p:spPr>
          <a:xfrm>
            <a:off x="624580" y="569320"/>
            <a:ext cx="47020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A8E6CF"/>
                </a:solidFill>
                <a:latin typeface="Abadi" panose="020B0604020104020204" pitchFamily="34" charset="0"/>
              </a:rPr>
              <a:t>INTRODUÇÃO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37EFED3-EE6B-48A4-A2F7-C2E25082E53A}"/>
              </a:ext>
            </a:extLst>
          </p:cNvPr>
          <p:cNvSpPr txBox="1"/>
          <p:nvPr/>
        </p:nvSpPr>
        <p:spPr>
          <a:xfrm>
            <a:off x="1334932" y="2009557"/>
            <a:ext cx="4630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8B94"/>
                </a:solidFill>
                <a:latin typeface="Abadi" panose="020B0604020104020204" pitchFamily="34" charset="0"/>
              </a:rPr>
              <a:t>O que é doar 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E74D41-BA09-46E3-9416-6016B1434ECA}"/>
              </a:ext>
            </a:extLst>
          </p:cNvPr>
          <p:cNvSpPr txBox="1"/>
          <p:nvPr/>
        </p:nvSpPr>
        <p:spPr>
          <a:xfrm>
            <a:off x="1334932" y="3518475"/>
            <a:ext cx="4630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8B94"/>
                </a:solidFill>
                <a:latin typeface="Abadi" panose="020B0604020104020204" pitchFamily="34" charset="0"/>
              </a:rPr>
              <a:t>O que é a DOEM ?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D6F635F-0712-49D5-B14C-28E36D8857D5}"/>
              </a:ext>
            </a:extLst>
          </p:cNvPr>
          <p:cNvSpPr txBox="1"/>
          <p:nvPr/>
        </p:nvSpPr>
        <p:spPr>
          <a:xfrm>
            <a:off x="1466283" y="4069615"/>
            <a:ext cx="58955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747272"/>
                </a:solidFill>
                <a:latin typeface="Abadi Extra Light" panose="020B0204020104020204" pitchFamily="34" charset="0"/>
              </a:rPr>
              <a:t>- E</a:t>
            </a:r>
            <a:r>
              <a:rPr lang="pt-BR" sz="2000" b="0" dirty="0">
                <a:solidFill>
                  <a:srgbClr val="747272"/>
                </a:solidFill>
                <a:effectLst/>
                <a:latin typeface="Abadi Extra Light" panose="020B0204020104020204" pitchFamily="34" charset="0"/>
              </a:rPr>
              <a:t>mpresa sem fins lucrativos;</a:t>
            </a:r>
          </a:p>
          <a:p>
            <a:r>
              <a:rPr lang="pt-BR" sz="2000" b="0" dirty="0">
                <a:solidFill>
                  <a:srgbClr val="747272"/>
                </a:solidFill>
                <a:effectLst/>
                <a:latin typeface="Abadi Extra Light" panose="020B0204020104020204" pitchFamily="34" charset="0"/>
              </a:rPr>
              <a:t>- Auxilia doadores;</a:t>
            </a:r>
          </a:p>
          <a:p>
            <a:r>
              <a:rPr lang="pt-BR" sz="2000" b="0" dirty="0">
                <a:solidFill>
                  <a:srgbClr val="747272"/>
                </a:solidFill>
                <a:effectLst/>
                <a:latin typeface="Abadi Extra Light" panose="020B0204020104020204" pitchFamily="34" charset="0"/>
              </a:rPr>
              <a:t>- Automatiza a gestão de ONGS que sobrevivem de doações;</a:t>
            </a:r>
          </a:p>
          <a:p>
            <a:r>
              <a:rPr lang="pt-BR" sz="2000" dirty="0">
                <a:solidFill>
                  <a:srgbClr val="747272"/>
                </a:solidFill>
                <a:latin typeface="Abadi Extra Light" panose="020B0204020104020204" pitchFamily="34" charset="0"/>
              </a:rPr>
              <a:t>- R</a:t>
            </a:r>
            <a:r>
              <a:rPr lang="pt-BR" sz="2000" b="0" dirty="0">
                <a:solidFill>
                  <a:srgbClr val="747272"/>
                </a:solidFill>
                <a:effectLst/>
                <a:latin typeface="Abadi Extra Light" panose="020B0204020104020204" pitchFamily="34" charset="0"/>
              </a:rPr>
              <a:t>ealiza doações;</a:t>
            </a:r>
          </a:p>
          <a:p>
            <a:r>
              <a:rPr lang="pt-BR" sz="2000" b="0" dirty="0">
                <a:solidFill>
                  <a:srgbClr val="747272"/>
                </a:solidFill>
                <a:effectLst/>
                <a:latin typeface="Abadi Extra Light" panose="020B0204020104020204" pitchFamily="34" charset="0"/>
              </a:rPr>
              <a:t>- Aonde sua doação está sendo direcionada.</a:t>
            </a:r>
            <a:endParaRPr lang="pt-BR" sz="2000" dirty="0">
              <a:solidFill>
                <a:srgbClr val="747272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05BD4B7-DC4E-4F8B-93A2-C16A6C876035}"/>
              </a:ext>
            </a:extLst>
          </p:cNvPr>
          <p:cNvSpPr txBox="1"/>
          <p:nvPr/>
        </p:nvSpPr>
        <p:spPr>
          <a:xfrm>
            <a:off x="1334278" y="2519264"/>
            <a:ext cx="45668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0" i="0" dirty="0">
                <a:solidFill>
                  <a:srgbClr val="747272"/>
                </a:solidFill>
                <a:effectLst/>
                <a:latin typeface="Abadi Extra Light" panose="020B0204020104020204" pitchFamily="34" charset="0"/>
              </a:rPr>
              <a:t>Doação é o ato de dar um bem próprio a outra pessoa, geralmente alguém necessitado, ou a uma instituição.</a:t>
            </a:r>
            <a:endParaRPr lang="pt-BR" sz="2000" dirty="0">
              <a:solidFill>
                <a:srgbClr val="747272"/>
              </a:solidFill>
              <a:latin typeface="Abadi Extra Light" panose="020B0204020104020204" pitchFamily="34" charset="0"/>
            </a:endParaRPr>
          </a:p>
        </p:txBody>
      </p:sp>
      <p:pic>
        <p:nvPicPr>
          <p:cNvPr id="11" name="Imagem 10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04608235-9513-4AF3-B419-3A60C8F65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417" y="2485586"/>
            <a:ext cx="4566246" cy="437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2140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WhatsApp Video 2021-11-30 at 13.28.06">
            <a:hlinkClick r:id="" action="ppaction://media"/>
            <a:extLst>
              <a:ext uri="{FF2B5EF4-FFF2-40B4-BE49-F238E27FC236}">
                <a16:creationId xmlns:a16="http://schemas.microsoft.com/office/drawing/2014/main" id="{AB58AEFA-F9A2-46AB-81D1-322C7A80E8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7528" y="94823"/>
            <a:ext cx="11156944" cy="63158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Tinta 12">
                <a:extLst>
                  <a:ext uri="{FF2B5EF4-FFF2-40B4-BE49-F238E27FC236}">
                    <a16:creationId xmlns:a16="http://schemas.microsoft.com/office/drawing/2014/main" id="{A6A0F937-8F18-4FD2-A284-EEF8DDA9B649}"/>
                  </a:ext>
                </a:extLst>
              </p14:cNvPr>
              <p14:cNvContentPartPr/>
              <p14:nvPr/>
            </p14:nvContentPartPr>
            <p14:xfrm>
              <a:off x="4101155" y="6524783"/>
              <a:ext cx="360" cy="360"/>
            </p14:xfrm>
          </p:contentPart>
        </mc:Choice>
        <mc:Fallback xmlns="">
          <p:pic>
            <p:nvPicPr>
              <p:cNvPr id="13" name="Tinta 12">
                <a:extLst>
                  <a:ext uri="{FF2B5EF4-FFF2-40B4-BE49-F238E27FC236}">
                    <a16:creationId xmlns:a16="http://schemas.microsoft.com/office/drawing/2014/main" id="{A6A0F937-8F18-4FD2-A284-EEF8DDA9B64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38515" y="6461783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Retângulo 31">
            <a:extLst>
              <a:ext uri="{FF2B5EF4-FFF2-40B4-BE49-F238E27FC236}">
                <a16:creationId xmlns:a16="http://schemas.microsoft.com/office/drawing/2014/main" id="{38EE298D-AD0F-426E-8CCA-A2D0AB8D4658}"/>
              </a:ext>
            </a:extLst>
          </p:cNvPr>
          <p:cNvSpPr/>
          <p:nvPr/>
        </p:nvSpPr>
        <p:spPr>
          <a:xfrm>
            <a:off x="0" y="-19265"/>
            <a:ext cx="2999393" cy="6428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AD5D3944-5E73-4ED6-85E9-FCDAE650551A}"/>
              </a:ext>
            </a:extLst>
          </p:cNvPr>
          <p:cNvSpPr/>
          <p:nvPr/>
        </p:nvSpPr>
        <p:spPr>
          <a:xfrm>
            <a:off x="9008899" y="94823"/>
            <a:ext cx="2999393" cy="6428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Uma imagem contendo Texto&#10;&#10;Descrição gerada automaticamente">
            <a:extLst>
              <a:ext uri="{FF2B5EF4-FFF2-40B4-BE49-F238E27FC236}">
                <a16:creationId xmlns:a16="http://schemas.microsoft.com/office/drawing/2014/main" id="{0BF610CE-E2D5-4AA6-8F4B-CB6F1B384F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486" y="5819923"/>
            <a:ext cx="2076153" cy="2076153"/>
          </a:xfrm>
          <a:prstGeom prst="rect">
            <a:avLst/>
          </a:prstGeom>
        </p:spPr>
      </p:pic>
      <p:pic>
        <p:nvPicPr>
          <p:cNvPr id="34" name="Imagem 33" descr="Ícone&#10;&#10;Descrição gerada automaticamente">
            <a:extLst>
              <a:ext uri="{FF2B5EF4-FFF2-40B4-BE49-F238E27FC236}">
                <a16:creationId xmlns:a16="http://schemas.microsoft.com/office/drawing/2014/main" id="{C8C20D67-3CC7-4A6A-9A4D-6D2017ABF1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594" y="94823"/>
            <a:ext cx="2698052" cy="2555071"/>
          </a:xfrm>
          <a:prstGeom prst="rect">
            <a:avLst/>
          </a:prstGeom>
        </p:spPr>
      </p:pic>
      <p:pic>
        <p:nvPicPr>
          <p:cNvPr id="35" name="Imagem 34" descr="Diagrama&#10;&#10;Descrição gerada automaticamente">
            <a:extLst>
              <a:ext uri="{FF2B5EF4-FFF2-40B4-BE49-F238E27FC236}">
                <a16:creationId xmlns:a16="http://schemas.microsoft.com/office/drawing/2014/main" id="{0262A4D4-A0D2-4A24-AD63-9378293A66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38" y="4807094"/>
            <a:ext cx="2639869" cy="165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5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44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Texto&#10;&#10;Descrição gerada automaticamente">
            <a:extLst>
              <a:ext uri="{FF2B5EF4-FFF2-40B4-BE49-F238E27FC236}">
                <a16:creationId xmlns:a16="http://schemas.microsoft.com/office/drawing/2014/main" id="{0BF610CE-E2D5-4AA6-8F4B-CB6F1B384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122" y="5819923"/>
            <a:ext cx="2076153" cy="207615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1065F8D-F47A-4E15-B8A2-92D6965B5EF1}"/>
              </a:ext>
            </a:extLst>
          </p:cNvPr>
          <p:cNvSpPr txBox="1"/>
          <p:nvPr/>
        </p:nvSpPr>
        <p:spPr>
          <a:xfrm>
            <a:off x="473660" y="507176"/>
            <a:ext cx="46842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A8E6CF"/>
                </a:solidFill>
                <a:latin typeface="Abadi" panose="020B0604020104020204" pitchFamily="34" charset="0"/>
              </a:rPr>
              <a:t>PORQUE ESSE TEMA?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5CFC807-F3F5-4ADF-B95A-0BD2E40A58B4}"/>
              </a:ext>
            </a:extLst>
          </p:cNvPr>
          <p:cNvSpPr txBox="1"/>
          <p:nvPr/>
        </p:nvSpPr>
        <p:spPr>
          <a:xfrm>
            <a:off x="1461855" y="2691976"/>
            <a:ext cx="501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8B94"/>
                </a:solidFill>
                <a:latin typeface="Abadi" panose="020B0604020104020204" pitchFamily="34" charset="0"/>
              </a:rPr>
              <a:t>Quando surgiu o interesse no tema?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37E87FB-1CCF-4D2D-87CA-BC1293B43427}"/>
              </a:ext>
            </a:extLst>
          </p:cNvPr>
          <p:cNvSpPr txBox="1"/>
          <p:nvPr/>
        </p:nvSpPr>
        <p:spPr>
          <a:xfrm>
            <a:off x="1479934" y="4398271"/>
            <a:ext cx="4616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8B94"/>
                </a:solidFill>
                <a:latin typeface="Abadi" panose="020B0604020104020204" pitchFamily="34" charset="0"/>
              </a:rPr>
              <a:t>Onde está no seu dia a dia?</a:t>
            </a:r>
          </a:p>
        </p:txBody>
      </p:sp>
      <p:pic>
        <p:nvPicPr>
          <p:cNvPr id="12" name="Imagem 11" descr="Diagrama&#10;&#10;Descrição gerada automaticamente">
            <a:extLst>
              <a:ext uri="{FF2B5EF4-FFF2-40B4-BE49-F238E27FC236}">
                <a16:creationId xmlns:a16="http://schemas.microsoft.com/office/drawing/2014/main" id="{E771B7A8-98D8-4249-BDF3-05BD3A115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761" y="289549"/>
            <a:ext cx="3824028" cy="2402427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69F7B9A-F985-4AFF-B930-8D3FEDF7EA80}"/>
              </a:ext>
            </a:extLst>
          </p:cNvPr>
          <p:cNvSpPr txBox="1"/>
          <p:nvPr/>
        </p:nvSpPr>
        <p:spPr>
          <a:xfrm>
            <a:off x="1515963" y="3153641"/>
            <a:ext cx="45440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solidFill>
                  <a:srgbClr val="747272"/>
                </a:solidFill>
                <a:latin typeface="Abadi Extra Light" panose="020B0204020104020204" pitchFamily="34" charset="0"/>
              </a:rPr>
              <a:t>Família;</a:t>
            </a:r>
          </a:p>
          <a:p>
            <a:pPr algn="just"/>
            <a:r>
              <a:rPr lang="pt-BR" sz="2000" dirty="0">
                <a:solidFill>
                  <a:srgbClr val="747272"/>
                </a:solidFill>
                <a:latin typeface="Abadi Extra Light" panose="020B0204020104020204" pitchFamily="34" charset="0"/>
              </a:rPr>
              <a:t>Desejo de ajudar quem precisa;</a:t>
            </a:r>
          </a:p>
          <a:p>
            <a:pPr algn="just"/>
            <a:r>
              <a:rPr lang="pt-BR" sz="2000" dirty="0">
                <a:solidFill>
                  <a:srgbClr val="747272"/>
                </a:solidFill>
                <a:latin typeface="Abadi Extra Light" panose="020B0204020104020204" pitchFamily="34" charset="0"/>
              </a:rPr>
              <a:t>Ouvir pessoas que não se sentem ouvidas.</a:t>
            </a:r>
          </a:p>
          <a:p>
            <a:pPr algn="just"/>
            <a:endParaRPr lang="pt-BR" sz="2400" dirty="0">
              <a:solidFill>
                <a:srgbClr val="747272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BA9944C-4712-46A2-A1B1-7552EC2720A7}"/>
              </a:ext>
            </a:extLst>
          </p:cNvPr>
          <p:cNvSpPr txBox="1"/>
          <p:nvPr/>
        </p:nvSpPr>
        <p:spPr>
          <a:xfrm>
            <a:off x="1551991" y="4948847"/>
            <a:ext cx="4544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solidFill>
                  <a:srgbClr val="747272"/>
                </a:solidFill>
                <a:latin typeface="Abadi Extra Light" panose="020B0204020104020204" pitchFamily="34" charset="0"/>
              </a:rPr>
              <a:t>Atualmente voluntária. </a:t>
            </a:r>
          </a:p>
        </p:txBody>
      </p:sp>
    </p:spTree>
    <p:extLst>
      <p:ext uri="{BB962C8B-B14F-4D97-AF65-F5344CB8AC3E}">
        <p14:creationId xmlns:p14="http://schemas.microsoft.com/office/powerpoint/2010/main" val="903426062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Texto&#10;&#10;Descrição gerada automaticamente">
            <a:extLst>
              <a:ext uri="{FF2B5EF4-FFF2-40B4-BE49-F238E27FC236}">
                <a16:creationId xmlns:a16="http://schemas.microsoft.com/office/drawing/2014/main" id="{0BF610CE-E2D5-4AA6-8F4B-CB6F1B384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122" y="5819923"/>
            <a:ext cx="2076153" cy="207615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A6356866-E794-4503-8053-CF0F9E7C0210}"/>
              </a:ext>
            </a:extLst>
          </p:cNvPr>
          <p:cNvSpPr txBox="1"/>
          <p:nvPr/>
        </p:nvSpPr>
        <p:spPr>
          <a:xfrm>
            <a:off x="739540" y="471665"/>
            <a:ext cx="51856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A8E6CF"/>
                </a:solidFill>
                <a:latin typeface="Abadi" panose="020B0604020104020204" pitchFamily="34" charset="0"/>
              </a:rPr>
              <a:t>IDENTIDADE VISUAL</a:t>
            </a:r>
          </a:p>
        </p:txBody>
      </p:sp>
      <p:pic>
        <p:nvPicPr>
          <p:cNvPr id="5" name="Imagem 4" descr="Forma, Retângulo&#10;&#10;Descrição gerada automaticamente">
            <a:extLst>
              <a:ext uri="{FF2B5EF4-FFF2-40B4-BE49-F238E27FC236}">
                <a16:creationId xmlns:a16="http://schemas.microsoft.com/office/drawing/2014/main" id="{6A0A9DC7-22DA-4683-B621-CC29BBE71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357" y="3287929"/>
            <a:ext cx="1591024" cy="156577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</p:pic>
      <p:pic>
        <p:nvPicPr>
          <p:cNvPr id="11" name="Imagem 10" descr="Forma, Retângulo&#10;&#10;Descrição gerada automaticamente">
            <a:extLst>
              <a:ext uri="{FF2B5EF4-FFF2-40B4-BE49-F238E27FC236}">
                <a16:creationId xmlns:a16="http://schemas.microsoft.com/office/drawing/2014/main" id="{1C2E9894-8D04-495E-8D7D-A7CC28054B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903" y="3287929"/>
            <a:ext cx="1591024" cy="156577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</p:pic>
      <p:pic>
        <p:nvPicPr>
          <p:cNvPr id="14" name="Imagem 13" descr="Forma&#10;&#10;Descrição gerada automaticamente">
            <a:extLst>
              <a:ext uri="{FF2B5EF4-FFF2-40B4-BE49-F238E27FC236}">
                <a16:creationId xmlns:a16="http://schemas.microsoft.com/office/drawing/2014/main" id="{EF8D33D4-96B9-4E4A-8C4D-7A80B9829B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636" y="3287929"/>
            <a:ext cx="1591024" cy="156577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</p:pic>
      <p:pic>
        <p:nvPicPr>
          <p:cNvPr id="16" name="Imagem 15" descr="Forma, Quadrado&#10;&#10;Descrição gerada automaticamente">
            <a:extLst>
              <a:ext uri="{FF2B5EF4-FFF2-40B4-BE49-F238E27FC236}">
                <a16:creationId xmlns:a16="http://schemas.microsoft.com/office/drawing/2014/main" id="{395BC2F9-A5F8-4B47-BC26-75C84FB85C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341" y="3287929"/>
            <a:ext cx="1591024" cy="156577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9ADA88D1-8AD8-4189-A4F6-BCF6FCD50198}"/>
              </a:ext>
            </a:extLst>
          </p:cNvPr>
          <p:cNvSpPr txBox="1"/>
          <p:nvPr/>
        </p:nvSpPr>
        <p:spPr>
          <a:xfrm>
            <a:off x="3778928" y="2246050"/>
            <a:ext cx="4634144" cy="477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highlight>
                  <a:srgbClr val="D3BEDD"/>
                </a:highlight>
                <a:latin typeface="Abadi" panose="020B0604020104020204" pitchFamily="34" charset="0"/>
              </a:rPr>
              <a:t> CANDY COLORS   </a:t>
            </a:r>
          </a:p>
        </p:txBody>
      </p:sp>
    </p:spTree>
    <p:extLst>
      <p:ext uri="{BB962C8B-B14F-4D97-AF65-F5344CB8AC3E}">
        <p14:creationId xmlns:p14="http://schemas.microsoft.com/office/powerpoint/2010/main" val="24811091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Texto&#10;&#10;Descrição gerada automaticamente">
            <a:extLst>
              <a:ext uri="{FF2B5EF4-FFF2-40B4-BE49-F238E27FC236}">
                <a16:creationId xmlns:a16="http://schemas.microsoft.com/office/drawing/2014/main" id="{F34B7561-39CC-4C33-BF2F-C7C7E9F03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122" y="5819923"/>
            <a:ext cx="2076153" cy="2076153"/>
          </a:xfrm>
          <a:prstGeom prst="rect">
            <a:avLst/>
          </a:prstGeom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7E36F524-7448-4438-83FE-3FB8F57B6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497" y="2605086"/>
            <a:ext cx="1770062" cy="1770062"/>
          </a:xfrm>
          <a:prstGeom prst="rect">
            <a:avLst/>
          </a:prstGeom>
        </p:spPr>
      </p:pic>
      <p:pic>
        <p:nvPicPr>
          <p:cNvPr id="16" name="Imagem 15" descr="Ícone&#10;&#10;Descrição gerada automaticamente">
            <a:extLst>
              <a:ext uri="{FF2B5EF4-FFF2-40B4-BE49-F238E27FC236}">
                <a16:creationId xmlns:a16="http://schemas.microsoft.com/office/drawing/2014/main" id="{551A2A24-E05B-489C-B02B-6C6C916F12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89" y="2605086"/>
            <a:ext cx="1647825" cy="1647825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80E3487E-27E5-4AB0-8474-E61F26D93D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343" y="2727323"/>
            <a:ext cx="1647825" cy="1647825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F96179D7-FE7E-4986-9BB6-021B2F77767E}"/>
              </a:ext>
            </a:extLst>
          </p:cNvPr>
          <p:cNvSpPr txBox="1"/>
          <p:nvPr/>
        </p:nvSpPr>
        <p:spPr>
          <a:xfrm>
            <a:off x="8949497" y="4252910"/>
            <a:ext cx="1905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D3BEDD"/>
                </a:solidFill>
                <a:latin typeface="Abadi" panose="020B0604020104020204" pitchFamily="34" charset="0"/>
              </a:rPr>
              <a:t>VALORES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B6D270E-5390-4808-AD07-1ED9EA39D3CB}"/>
              </a:ext>
            </a:extLst>
          </p:cNvPr>
          <p:cNvSpPr txBox="1"/>
          <p:nvPr/>
        </p:nvSpPr>
        <p:spPr>
          <a:xfrm>
            <a:off x="5325701" y="4252910"/>
            <a:ext cx="1282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8B94"/>
                </a:solidFill>
                <a:latin typeface="Abadi" panose="020B0604020104020204" pitchFamily="34" charset="0"/>
              </a:rPr>
              <a:t>VISÃO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91BAA9E-B74C-4DF3-90AF-C0390C00B803}"/>
              </a:ext>
            </a:extLst>
          </p:cNvPr>
          <p:cNvSpPr txBox="1"/>
          <p:nvPr/>
        </p:nvSpPr>
        <p:spPr>
          <a:xfrm>
            <a:off x="1336945" y="4252909"/>
            <a:ext cx="1647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A8E6CF"/>
                </a:solidFill>
                <a:latin typeface="Abadi" panose="020B0604020104020204" pitchFamily="34" charset="0"/>
              </a:rPr>
              <a:t>MISSÃO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77C902C-33CA-4284-85F3-DF7C258FB43C}"/>
              </a:ext>
            </a:extLst>
          </p:cNvPr>
          <p:cNvSpPr txBox="1"/>
          <p:nvPr/>
        </p:nvSpPr>
        <p:spPr>
          <a:xfrm>
            <a:off x="1095097" y="439803"/>
            <a:ext cx="58649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A8E6CF"/>
                </a:solidFill>
                <a:latin typeface="Abadi" panose="020B0604020104020204" pitchFamily="34" charset="0"/>
              </a:rPr>
              <a:t>UM POUCO SOBRE O DOEM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D7D6A89-C0E1-4BC9-912E-807C47BBC2EF}"/>
              </a:ext>
            </a:extLst>
          </p:cNvPr>
          <p:cNvSpPr txBox="1"/>
          <p:nvPr/>
        </p:nvSpPr>
        <p:spPr>
          <a:xfrm>
            <a:off x="1336944" y="4837684"/>
            <a:ext cx="1779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747272"/>
                </a:solidFill>
                <a:latin typeface="Abadi Extra Light" panose="020B0204020104020204" pitchFamily="34" charset="0"/>
              </a:rPr>
              <a:t>Mudar a vida das pessoas através de recursos.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3CBB2EDD-AA29-462A-A841-01466E39DA52}"/>
              </a:ext>
            </a:extLst>
          </p:cNvPr>
          <p:cNvSpPr txBox="1"/>
          <p:nvPr/>
        </p:nvSpPr>
        <p:spPr>
          <a:xfrm>
            <a:off x="4890156" y="4837682"/>
            <a:ext cx="2480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747272"/>
                </a:solidFill>
                <a:latin typeface="Abadi Extra Light" panose="020B0204020104020204" pitchFamily="34" charset="0"/>
              </a:rPr>
              <a:t>Transparência e honestidade no processo e o bem ao outro.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39DBBBDE-D8FE-4C49-8D4D-47231F8D6990}"/>
              </a:ext>
            </a:extLst>
          </p:cNvPr>
          <p:cNvSpPr txBox="1"/>
          <p:nvPr/>
        </p:nvSpPr>
        <p:spPr>
          <a:xfrm>
            <a:off x="9144240" y="4837682"/>
            <a:ext cx="1905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747272"/>
                </a:solidFill>
                <a:latin typeface="Abadi Extra Light" panose="020B0204020104020204" pitchFamily="34" charset="0"/>
              </a:rPr>
              <a:t>Generosidade, solidariedade e comprometimento.</a:t>
            </a:r>
          </a:p>
        </p:txBody>
      </p:sp>
    </p:spTree>
    <p:extLst>
      <p:ext uri="{BB962C8B-B14F-4D97-AF65-F5344CB8AC3E}">
        <p14:creationId xmlns:p14="http://schemas.microsoft.com/office/powerpoint/2010/main" val="699368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Texto&#10;&#10;Descrição gerada automaticamente">
            <a:extLst>
              <a:ext uri="{FF2B5EF4-FFF2-40B4-BE49-F238E27FC236}">
                <a16:creationId xmlns:a16="http://schemas.microsoft.com/office/drawing/2014/main" id="{0BF610CE-E2D5-4AA6-8F4B-CB6F1B384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122" y="5819923"/>
            <a:ext cx="2076153" cy="207615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F7C14C1-A526-4033-A113-0DE73C5E21E9}"/>
              </a:ext>
            </a:extLst>
          </p:cNvPr>
          <p:cNvSpPr txBox="1"/>
          <p:nvPr/>
        </p:nvSpPr>
        <p:spPr>
          <a:xfrm>
            <a:off x="473659" y="507176"/>
            <a:ext cx="6546266" cy="1054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A8E6CF"/>
                </a:solidFill>
                <a:latin typeface="Abadi" panose="020B0604020104020204" pitchFamily="34" charset="0"/>
              </a:rPr>
              <a:t>FERRAMENTAS</a:t>
            </a:r>
          </a:p>
        </p:txBody>
      </p:sp>
      <p:pic>
        <p:nvPicPr>
          <p:cNvPr id="1026" name="Picture 2" descr="trello logo - Online Discount Shop for Electronics, Apparel, Toys, Books,  Games, Computers, Shoes, Jewelry, Watches, Baby Products, Sports &amp;amp;  Outdoors, Office Products, Bed &amp;amp; Bath, Furniture, Tools, Hardware,  Automotive Parts, Accessories">
            <a:extLst>
              <a:ext uri="{FF2B5EF4-FFF2-40B4-BE49-F238E27FC236}">
                <a16:creationId xmlns:a16="http://schemas.microsoft.com/office/drawing/2014/main" id="{45ADB4C9-4E90-47C0-8FB8-9B9AB742F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612" y="1904719"/>
            <a:ext cx="2971626" cy="167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BAC1EBA-CFF0-48EE-9AA9-21DF7378C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045" y="2019567"/>
            <a:ext cx="2661909" cy="147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wnload HTML5 Logo PNG, Free Transparent HTML5 images - Free Transparent  PNG Logos">
            <a:extLst>
              <a:ext uri="{FF2B5EF4-FFF2-40B4-BE49-F238E27FC236}">
                <a16:creationId xmlns:a16="http://schemas.microsoft.com/office/drawing/2014/main" id="{F88D0841-6875-4859-B7AE-7CEAFA27F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495" y="3955872"/>
            <a:ext cx="2890885" cy="112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 Logo - Significado, História e PNG">
            <a:extLst>
              <a:ext uri="{FF2B5EF4-FFF2-40B4-BE49-F238E27FC236}">
                <a16:creationId xmlns:a16="http://schemas.microsoft.com/office/drawing/2014/main" id="{EE8F4AE4-E3B5-4A9F-BCF9-7141953AB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761" y="1904719"/>
            <a:ext cx="2250647" cy="126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ysql-logo-png-transparent ⋆ Altyra - Desenvolvimento de Software">
            <a:extLst>
              <a:ext uri="{FF2B5EF4-FFF2-40B4-BE49-F238E27FC236}">
                <a16:creationId xmlns:a16="http://schemas.microsoft.com/office/drawing/2014/main" id="{26D99E03-F46C-4D67-87A9-85EC75BE4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25" y="3429000"/>
            <a:ext cx="2647393" cy="183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967835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Texto&#10;&#10;Descrição gerada automaticamente">
            <a:extLst>
              <a:ext uri="{FF2B5EF4-FFF2-40B4-BE49-F238E27FC236}">
                <a16:creationId xmlns:a16="http://schemas.microsoft.com/office/drawing/2014/main" id="{0BF610CE-E2D5-4AA6-8F4B-CB6F1B384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122" y="5819923"/>
            <a:ext cx="2076153" cy="207615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F7C14C1-A526-4033-A113-0DE73C5E21E9}"/>
              </a:ext>
            </a:extLst>
          </p:cNvPr>
          <p:cNvSpPr txBox="1"/>
          <p:nvPr/>
        </p:nvSpPr>
        <p:spPr>
          <a:xfrm>
            <a:off x="473659" y="507176"/>
            <a:ext cx="65041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A8E6CF"/>
                </a:solidFill>
                <a:latin typeface="Abadi" panose="020B0604020104020204" pitchFamily="34" charset="0"/>
              </a:rPr>
              <a:t>MODELAGEM LÓGICA</a:t>
            </a:r>
          </a:p>
        </p:txBody>
      </p:sp>
      <p:pic>
        <p:nvPicPr>
          <p:cNvPr id="5" name="Imagem 4" descr="Ícone&#10;&#10;Descrição gerada automaticamente com confiança média">
            <a:extLst>
              <a:ext uri="{FF2B5EF4-FFF2-40B4-BE49-F238E27FC236}">
                <a16:creationId xmlns:a16="http://schemas.microsoft.com/office/drawing/2014/main" id="{55AB87F2-42CB-46DF-BC60-8FE233DFF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791" y="373010"/>
            <a:ext cx="3112828" cy="245438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8076685-2AE4-45C3-9C17-50B628952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273" y="2625017"/>
            <a:ext cx="6419147" cy="357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8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470</TotalTime>
  <Words>285</Words>
  <Application>Microsoft Office PowerPoint</Application>
  <PresentationFormat>Widescreen</PresentationFormat>
  <Paragraphs>65</Paragraphs>
  <Slides>14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0" baseType="lpstr">
      <vt:lpstr>Abadi</vt:lpstr>
      <vt:lpstr>Abadi Extra Light</vt:lpstr>
      <vt:lpstr>Arial</vt:lpstr>
      <vt:lpstr>Calibri</vt:lpstr>
      <vt:lpstr>Calibri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MAYARA MOTA DE SOUZA</dc:creator>
  <cp:lastModifiedBy>MAYARA MOTA DE SOUZA</cp:lastModifiedBy>
  <cp:revision>4</cp:revision>
  <dcterms:created xsi:type="dcterms:W3CDTF">2021-11-30T14:03:07Z</dcterms:created>
  <dcterms:modified xsi:type="dcterms:W3CDTF">2021-12-01T14:15:30Z</dcterms:modified>
</cp:coreProperties>
</file>